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hildos Arabic" pitchFamily="2" charset="-78"/>
      <p:regular r:id="rId30"/>
    </p:embeddedFont>
    <p:embeddedFont>
      <p:font typeface="Childos Arabic Light" pitchFamily="2" charset="-78"/>
      <p:regular r:id="rId31"/>
    </p:embeddedFont>
    <p:embeddedFont>
      <p:font typeface="Childos Arabic SemiBold" pitchFamily="2" charset="-78"/>
      <p:regular r:id="rId32"/>
      <p:bold r:id="rId33"/>
    </p:embeddedFont>
    <p:embeddedFont>
      <p:font typeface="Gaegu Bold" pitchFamily="2" charset="0"/>
      <p:regular r:id="rId34"/>
      <p:bold r:id="rId35"/>
    </p:embeddedFont>
    <p:embeddedFont>
      <p:font typeface="Lovelace Text" pitchFamily="2" charset="0"/>
      <p:regular r:id="rId36"/>
    </p:embeddedFont>
    <p:embeddedFont>
      <p:font typeface="TAN Meringue" pitchFamily="2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05" autoAdjust="0"/>
  </p:normalViewPr>
  <p:slideViewPr>
    <p:cSldViewPr>
      <p:cViewPr varScale="1">
        <p:scale>
          <a:sx n="71" d="100"/>
          <a:sy n="71" d="100"/>
        </p:scale>
        <p:origin x="7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KY  DARMANA" userId="20235602-3958-442a-93a6-6b2babbad429" providerId="ADAL" clId="{780B367E-37B0-FD46-AA03-16D0FD348C44}"/>
    <pc:docChg chg="modSld">
      <pc:chgData name="VICKY  DARMANA" userId="20235602-3958-442a-93a6-6b2babbad429" providerId="ADAL" clId="{780B367E-37B0-FD46-AA03-16D0FD348C44}" dt="2023-05-17T01:43:23.807" v="5"/>
      <pc:docMkLst>
        <pc:docMk/>
      </pc:docMkLst>
      <pc:sldChg chg="delSp mod">
        <pc:chgData name="VICKY  DARMANA" userId="20235602-3958-442a-93a6-6b2babbad429" providerId="ADAL" clId="{780B367E-37B0-FD46-AA03-16D0FD348C44}" dt="2023-05-17T01:43:23.807" v="5"/>
        <pc:sldMkLst>
          <pc:docMk/>
          <pc:sldMk cId="504874157" sldId="279"/>
        </pc:sldMkLst>
        <pc:spChg chg="del">
          <ac:chgData name="VICKY  DARMANA" userId="20235602-3958-442a-93a6-6b2babbad429" providerId="ADAL" clId="{780B367E-37B0-FD46-AA03-16D0FD348C44}" dt="2023-05-17T01:43:23.806" v="3"/>
          <ac:spMkLst>
            <pc:docMk/>
            <pc:sldMk cId="504874157" sldId="279"/>
            <ac:spMk id="3" creationId="{00000000-0000-0000-0000-000000000000}"/>
          </ac:spMkLst>
        </pc:spChg>
        <pc:spChg chg="del">
          <ac:chgData name="VICKY  DARMANA" userId="20235602-3958-442a-93a6-6b2babbad429" providerId="ADAL" clId="{780B367E-37B0-FD46-AA03-16D0FD348C44}" dt="2023-05-17T01:43:23.807" v="5"/>
          <ac:spMkLst>
            <pc:docMk/>
            <pc:sldMk cId="504874157" sldId="279"/>
            <ac:spMk id="7" creationId="{00000000-0000-0000-0000-000000000000}"/>
          </ac:spMkLst>
        </pc:spChg>
        <pc:spChg chg="del">
          <ac:chgData name="VICKY  DARMANA" userId="20235602-3958-442a-93a6-6b2babbad429" providerId="ADAL" clId="{780B367E-37B0-FD46-AA03-16D0FD348C44}" dt="2023-05-17T01:43:23.805" v="1"/>
          <ac:spMkLst>
            <pc:docMk/>
            <pc:sldMk cId="504874157" sldId="279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5198" y="4041376"/>
            <a:ext cx="7226655" cy="249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40"/>
              </a:lnSpc>
            </a:pPr>
            <a:r>
              <a:rPr lang="en-US" sz="8000">
                <a:solidFill>
                  <a:srgbClr val="9984B4"/>
                </a:solidFill>
                <a:latin typeface="TAN Meringue"/>
              </a:rPr>
              <a:t>Kelompok</a:t>
            </a:r>
          </a:p>
          <a:p>
            <a:pPr marL="0" lvl="0" indent="0" algn="l">
              <a:lnSpc>
                <a:spcPts val="9840"/>
              </a:lnSpc>
            </a:pPr>
            <a:r>
              <a:rPr lang="en-US" sz="8000">
                <a:solidFill>
                  <a:srgbClr val="9984B4"/>
                </a:solidFill>
                <a:latin typeface="TAN Meringue"/>
              </a:rPr>
              <a:t>UNGU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018578" y="2077389"/>
            <a:ext cx="516042" cy="5160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84B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018578" y="3088730"/>
            <a:ext cx="516042" cy="51604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84B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018578" y="4100072"/>
            <a:ext cx="516042" cy="51604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84B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018578" y="5111413"/>
            <a:ext cx="516042" cy="51604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84B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018578" y="6122755"/>
            <a:ext cx="516042" cy="51604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84B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018578" y="7134097"/>
            <a:ext cx="516042" cy="51604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84B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018578" y="8142369"/>
            <a:ext cx="516042" cy="51604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84B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9922481" y="1709935"/>
            <a:ext cx="6824904" cy="92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>
                <a:solidFill>
                  <a:srgbClr val="9984B4"/>
                </a:solidFill>
                <a:latin typeface="Lovelace Text"/>
              </a:rPr>
              <a:t>Amelia Veronica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22481" y="3732618"/>
            <a:ext cx="6824904" cy="92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>
                <a:solidFill>
                  <a:srgbClr val="9984B4"/>
                </a:solidFill>
                <a:latin typeface="Lovelace Text"/>
              </a:rPr>
              <a:t>Jonathan Leon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22481" y="2721276"/>
            <a:ext cx="6824904" cy="92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>
                <a:solidFill>
                  <a:srgbClr val="9984B4"/>
                </a:solidFill>
                <a:latin typeface="Lovelace Text"/>
              </a:rPr>
              <a:t>Eveline Audrey Chang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22481" y="5755301"/>
            <a:ext cx="6824904" cy="92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>
                <a:solidFill>
                  <a:srgbClr val="9984B4"/>
                </a:solidFill>
                <a:latin typeface="Lovelace Text"/>
              </a:rPr>
              <a:t>Viola Cristy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481" y="4743960"/>
            <a:ext cx="6824904" cy="92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>
                <a:solidFill>
                  <a:srgbClr val="9984B4"/>
                </a:solidFill>
                <a:latin typeface="Lovelace Text"/>
              </a:rPr>
              <a:t>Vicky Darmana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481" y="6766643"/>
            <a:ext cx="6824904" cy="92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>
                <a:solidFill>
                  <a:srgbClr val="9984B4"/>
                </a:solidFill>
                <a:latin typeface="Lovelace Text"/>
              </a:rPr>
              <a:t>Winnie Kholins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22481" y="7774915"/>
            <a:ext cx="6824904" cy="92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>
                <a:solidFill>
                  <a:srgbClr val="9984B4"/>
                </a:solidFill>
                <a:latin typeface="Lovelace Text"/>
              </a:rPr>
              <a:t>Yumiko Ngadio Harun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03994" y="1943572"/>
            <a:ext cx="545211" cy="64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400">
                <a:solidFill>
                  <a:srgbClr val="FFF8F4"/>
                </a:solidFill>
                <a:latin typeface="Lovelace Text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03994" y="2998517"/>
            <a:ext cx="545211" cy="64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400">
                <a:solidFill>
                  <a:srgbClr val="FFF8F4"/>
                </a:solidFill>
                <a:latin typeface="Lovelace Text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18578" y="4010326"/>
            <a:ext cx="545211" cy="64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400">
                <a:solidFill>
                  <a:srgbClr val="FFF8F4"/>
                </a:solidFill>
                <a:latin typeface="Lovelace Text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03994" y="5021200"/>
            <a:ext cx="545211" cy="64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400">
                <a:solidFill>
                  <a:srgbClr val="FFF8F4"/>
                </a:solidFill>
                <a:latin typeface="Lovelace Text"/>
              </a:rPr>
              <a:t>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89409" y="6033009"/>
            <a:ext cx="545211" cy="64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400">
                <a:solidFill>
                  <a:srgbClr val="FFF8F4"/>
                </a:solidFill>
                <a:latin typeface="Lovelace Text"/>
              </a:rPr>
              <a:t>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18578" y="7044818"/>
            <a:ext cx="545211" cy="64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400">
                <a:solidFill>
                  <a:srgbClr val="FFF8F4"/>
                </a:solidFill>
                <a:latin typeface="Lovelace Text"/>
              </a:rPr>
              <a:t>7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989409" y="8056627"/>
            <a:ext cx="545211" cy="64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400">
                <a:solidFill>
                  <a:srgbClr val="FFF8F4"/>
                </a:solidFill>
                <a:latin typeface="Lovelace Text"/>
              </a:rPr>
              <a:t>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616679"/>
            <a:ext cx="7918979" cy="61372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40321" y="2616679"/>
            <a:ext cx="7918979" cy="22095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4149" y="1706960"/>
            <a:ext cx="12160471" cy="54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spc="358">
                <a:solidFill>
                  <a:srgbClr val="FFFFFF"/>
                </a:solidFill>
                <a:latin typeface="Gaegu Bold"/>
              </a:rPr>
              <a:t>Dalam kegiatan talk show, aktivitas yang dilakukan adalah: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5681" y="1633523"/>
            <a:ext cx="4334176" cy="43341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9319" y="2911205"/>
            <a:ext cx="9463720" cy="389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2"/>
              </a:lnSpc>
            </a:pPr>
            <a:r>
              <a:rPr lang="en-US" sz="2535" spc="-20">
                <a:solidFill>
                  <a:srgbClr val="FFF6F9"/>
                </a:solidFill>
                <a:latin typeface="Gaegu Bold"/>
              </a:rPr>
              <a:t>  </a:t>
            </a:r>
          </a:p>
          <a:p>
            <a:pPr marL="547334" lvl="1" indent="-273667" algn="just">
              <a:lnSpc>
                <a:spcPts val="3802"/>
              </a:lnSpc>
              <a:buFont typeface="Arial"/>
              <a:buChar char="•"/>
            </a:pPr>
            <a:r>
              <a:rPr lang="en-US" sz="2535" spc="-20">
                <a:solidFill>
                  <a:srgbClr val="FFF6F9"/>
                </a:solidFill>
                <a:latin typeface="Gaegu Bold"/>
              </a:rPr>
              <a:t>Dalam sesi talk show ini, kami ingin mengundang : </a:t>
            </a:r>
          </a:p>
          <a:p>
            <a:pPr algn="just">
              <a:lnSpc>
                <a:spcPts val="3802"/>
              </a:lnSpc>
            </a:pPr>
            <a:r>
              <a:rPr lang="en-US" sz="2535" spc="-20">
                <a:solidFill>
                  <a:srgbClr val="FFF6F9"/>
                </a:solidFill>
                <a:latin typeface="Gaegu Bold"/>
              </a:rPr>
              <a:t>    1. Ben Johnson : - CTO of Dealjava</a:t>
            </a:r>
          </a:p>
          <a:p>
            <a:pPr algn="just">
              <a:lnSpc>
                <a:spcPts val="3802"/>
              </a:lnSpc>
            </a:pPr>
            <a:r>
              <a:rPr lang="en-US" sz="2535" spc="-20">
                <a:solidFill>
                  <a:srgbClr val="FFF6F9"/>
                </a:solidFill>
                <a:latin typeface="Gaegu Bold"/>
              </a:rPr>
              <a:t>                      - CTO of Diyo</a:t>
            </a:r>
          </a:p>
          <a:p>
            <a:pPr algn="just">
              <a:lnSpc>
                <a:spcPts val="3802"/>
              </a:lnSpc>
            </a:pPr>
            <a:r>
              <a:rPr lang="en-US" sz="2535" spc="-20">
                <a:solidFill>
                  <a:srgbClr val="FFF6F9"/>
                </a:solidFill>
                <a:latin typeface="Gaegu Bold"/>
              </a:rPr>
              <a:t>                      - Co-Founder of Myndful Indonesia</a:t>
            </a:r>
          </a:p>
          <a:p>
            <a:pPr algn="just">
              <a:lnSpc>
                <a:spcPts val="3802"/>
              </a:lnSpc>
            </a:pPr>
            <a:r>
              <a:rPr lang="en-US" sz="2535" spc="-20">
                <a:solidFill>
                  <a:srgbClr val="FFF6F9"/>
                </a:solidFill>
                <a:latin typeface="Gaegu Bold"/>
              </a:rPr>
              <a:t>    2. Richardson Chanlie : - Head Director of KM Management </a:t>
            </a:r>
          </a:p>
          <a:p>
            <a:pPr algn="just">
              <a:lnSpc>
                <a:spcPts val="3802"/>
              </a:lnSpc>
            </a:pPr>
            <a:r>
              <a:rPr lang="en-US" sz="2535" spc="-20">
                <a:solidFill>
                  <a:srgbClr val="FFF6F9"/>
                </a:solidFill>
                <a:latin typeface="Gaegu Bold"/>
              </a:rPr>
              <a:t>                            - Architecture Specialist of RC Tech </a:t>
            </a:r>
          </a:p>
          <a:p>
            <a:pPr algn="just">
              <a:lnSpc>
                <a:spcPts val="3802"/>
              </a:lnSpc>
            </a:pPr>
            <a:r>
              <a:rPr lang="en-US" sz="2535" spc="-20">
                <a:solidFill>
                  <a:srgbClr val="FFF6F9"/>
                </a:solidFill>
                <a:latin typeface="Gaegu Bold"/>
              </a:rPr>
              <a:t>                            - Influencer 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738816" y="4928027"/>
            <a:ext cx="4330290" cy="433027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25" b="-12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724431" y="6162209"/>
            <a:ext cx="247638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spc="77">
                <a:solidFill>
                  <a:srgbClr val="FFFFFF"/>
                </a:solidFill>
                <a:latin typeface="Lazydog Bold"/>
              </a:rPr>
              <a:t>BEN JOHNSON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03163" y="9477441"/>
            <a:ext cx="215613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spc="77">
                <a:solidFill>
                  <a:srgbClr val="FFFFFF"/>
                </a:solidFill>
                <a:latin typeface="Lazydog Bold"/>
              </a:rPr>
              <a:t>RICHARDSON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19842" y="1548909"/>
            <a:ext cx="9041298" cy="180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1239">
                <a:solidFill>
                  <a:srgbClr val="5A3B66"/>
                </a:solidFill>
                <a:latin typeface="Childos Arabic SemiBold"/>
              </a:rPr>
              <a:t>WORKSHOP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9422" y="3247535"/>
            <a:ext cx="5362771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89">
                <a:solidFill>
                  <a:srgbClr val="FFFFFF"/>
                </a:solidFill>
                <a:latin typeface="Lazydog Bold"/>
              </a:rPr>
              <a:t>- LEVEL UP YOUR CV -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21456" y="2566847"/>
            <a:ext cx="9132761" cy="5986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Hari, Tanggal : Rabu, 21 Februari 2024</a:t>
            </a: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Waktu : 13.00 - 17.05 WIB</a:t>
            </a: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Tempat : Lippo Plaza Medan (UPH Medan), lt.6 Ruang</a:t>
            </a:r>
          </a:p>
          <a:p>
            <a:pPr algn="just">
              <a:lnSpc>
                <a:spcPts val="3900"/>
              </a:lnSpc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              601- 602</a:t>
            </a: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Sistem pendaftaran menggunakan Google Forms dimana didalamnya terbagi menjadi pilihan peserta bagi mahasiwa/i dan publik. Bagi mahasiswa/i UPH wajib mengisi NIM, Jurusan, dan Intake.</a:t>
            </a: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Dalam sesi workshop ini, kami ingin mengundang : </a:t>
            </a:r>
          </a:p>
          <a:p>
            <a:pPr algn="just">
              <a:lnSpc>
                <a:spcPts val="3900"/>
              </a:lnSpc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    1. Yester Simanullang : HR Manager of Aryaduta Medan </a:t>
            </a:r>
          </a:p>
          <a:p>
            <a:pPr algn="just">
              <a:lnSpc>
                <a:spcPts val="3900"/>
              </a:lnSpc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    2. Torliana Saragi : HR Manager of Aryaduta Medan </a:t>
            </a:r>
          </a:p>
          <a:p>
            <a:pPr algn="just">
              <a:lnSpc>
                <a:spcPts val="3900"/>
              </a:lnSpc>
            </a:pPr>
            <a:endParaRPr lang="en-US" sz="2600" spc="-20">
              <a:solidFill>
                <a:srgbClr val="FFF6F9"/>
              </a:solidFill>
              <a:latin typeface="Gaegu Bold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77414" y="4223988"/>
            <a:ext cx="4330291" cy="433027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2179" b="-11368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704368" y="8858250"/>
            <a:ext cx="247638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spc="77">
                <a:solidFill>
                  <a:srgbClr val="FFFFFF"/>
                </a:solidFill>
                <a:latin typeface="Lazydog Bold"/>
              </a:rPr>
              <a:t>YESTER SIMANULLANG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516538"/>
            <a:ext cx="7821152" cy="67417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38148" y="2516538"/>
            <a:ext cx="7821152" cy="249014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4149" y="1706960"/>
            <a:ext cx="12514659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spc="358">
                <a:solidFill>
                  <a:srgbClr val="FFFFFF"/>
                </a:solidFill>
                <a:latin typeface="Gaegu Bold"/>
              </a:rPr>
              <a:t>Dalam kegiatan workshops, aktivitas yang dilakukan adalah : 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710125" y="3507630"/>
            <a:ext cx="8024271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1239">
                <a:solidFill>
                  <a:srgbClr val="5A3B66"/>
                </a:solidFill>
                <a:latin typeface="Childos Arabic SemiBold"/>
              </a:rPr>
              <a:t>JOB FAIR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4277" y="5206256"/>
            <a:ext cx="5599289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89">
                <a:solidFill>
                  <a:srgbClr val="FFFFFF"/>
                </a:solidFill>
                <a:latin typeface="Lazydog Bold"/>
              </a:rPr>
              <a:t>- FINDING TRUE POTENTIAL -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61876" y="1673256"/>
            <a:ext cx="10573864" cy="717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750"/>
              </a:lnSpc>
              <a:buFont typeface="Arial"/>
              <a:buChar char="•"/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Hari, Tanggal : Senin, 1 April 2024 s/d Selasa, 2 April 2024</a:t>
            </a:r>
          </a:p>
          <a:p>
            <a:pPr marL="539751" lvl="1" indent="-269876">
              <a:lnSpc>
                <a:spcPts val="3750"/>
              </a:lnSpc>
              <a:buFont typeface="Arial"/>
              <a:buChar char="•"/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Waktu : 11.00 - 18.00 WIB</a:t>
            </a:r>
          </a:p>
          <a:p>
            <a:pPr marL="539751" lvl="1" indent="-269876">
              <a:lnSpc>
                <a:spcPts val="3750"/>
              </a:lnSpc>
              <a:buFont typeface="Arial"/>
              <a:buChar char="•"/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Tempat : Hotel Santika Premiere Dyandra Hotel &amp; Convention Medan </a:t>
            </a:r>
          </a:p>
          <a:p>
            <a:pPr marL="539751" lvl="1" indent="-269876">
              <a:lnSpc>
                <a:spcPts val="3750"/>
              </a:lnSpc>
              <a:buFont typeface="Arial"/>
              <a:buChar char="•"/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Sistem pendaftaran bagi perusahaan yang mengikuti job fair berupa formulir perusahaan yang terdiri dari nama perusahaan, nama lengkap dari perwakilan pendaftar, bidang usaha, nomor telepon, email dan tanda tangan perusahaan.  </a:t>
            </a:r>
          </a:p>
          <a:p>
            <a:pPr marL="539751" lvl="1" indent="-269876" algn="just">
              <a:lnSpc>
                <a:spcPts val="3750"/>
              </a:lnSpc>
              <a:buFont typeface="Arial"/>
              <a:buChar char="•"/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Dalam kegiatan job fair, aktivitas yang dilakukan adalah : </a:t>
            </a:r>
          </a:p>
          <a:p>
            <a:pPr algn="just">
              <a:lnSpc>
                <a:spcPts val="3750"/>
              </a:lnSpc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     - Sebelum memasuki stand, para peserta akan diberikan gelang dan </a:t>
            </a:r>
          </a:p>
          <a:p>
            <a:pPr algn="just">
              <a:lnSpc>
                <a:spcPts val="3750"/>
              </a:lnSpc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        gantungan kunci sebagai merchandise</a:t>
            </a:r>
          </a:p>
          <a:p>
            <a:pPr algn="just">
              <a:lnSpc>
                <a:spcPts val="3750"/>
              </a:lnSpc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     - Peserta dapat memasuki acara berlangsung dan berkeliling </a:t>
            </a:r>
          </a:p>
          <a:p>
            <a:pPr algn="just">
              <a:lnSpc>
                <a:spcPts val="3750"/>
              </a:lnSpc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        melihat stand-stand perusahaan yang disediakan dan bertanya</a:t>
            </a:r>
          </a:p>
          <a:p>
            <a:pPr algn="just">
              <a:lnSpc>
                <a:spcPts val="3750"/>
              </a:lnSpc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     - Peserta yang ingin mendaftarkan diri pada lowongan kerja yang    </a:t>
            </a:r>
          </a:p>
          <a:p>
            <a:pPr algn="just">
              <a:lnSpc>
                <a:spcPts val="3750"/>
              </a:lnSpc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        tersedia dapat mengirimkan atau mengumpulkan CV dan berkas-  </a:t>
            </a:r>
          </a:p>
          <a:p>
            <a:pPr algn="just">
              <a:lnSpc>
                <a:spcPts val="3750"/>
              </a:lnSpc>
            </a:pPr>
            <a:r>
              <a:rPr lang="en-US" sz="2500" spc="-20">
                <a:solidFill>
                  <a:srgbClr val="FFF6F9"/>
                </a:solidFill>
                <a:latin typeface="Gaegu Bold"/>
              </a:rPr>
              <a:t>        berkas lainnya yang diperlukan.</a:t>
            </a: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70385" y="6700176"/>
            <a:ext cx="13708378" cy="2193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70385" y="2535681"/>
            <a:ext cx="10321884" cy="30454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5815836"/>
            <a:ext cx="5599289" cy="66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9"/>
              </a:lnSpc>
            </a:pPr>
            <a:r>
              <a:rPr lang="en-US" sz="3699" spc="110">
                <a:solidFill>
                  <a:srgbClr val="FFFFFF"/>
                </a:solidFill>
                <a:latin typeface="Lazydog Bold"/>
              </a:rPr>
              <a:t>-</a:t>
            </a:r>
            <a:r>
              <a:rPr lang="en-US" sz="3699" spc="110">
                <a:solidFill>
                  <a:srgbClr val="9984B4"/>
                </a:solidFill>
                <a:latin typeface="Lazydog Bold"/>
              </a:rPr>
              <a:t> </a:t>
            </a:r>
            <a:r>
              <a:rPr lang="en-US" sz="3699" spc="110">
                <a:solidFill>
                  <a:srgbClr val="6F69AC"/>
                </a:solidFill>
                <a:latin typeface="Lazydog Bold"/>
              </a:rPr>
              <a:t>DESIGN GELANG </a:t>
            </a:r>
            <a:r>
              <a:rPr lang="en-US" sz="3699" spc="110">
                <a:solidFill>
                  <a:srgbClr val="FFFFFF"/>
                </a:solidFill>
                <a:latin typeface="Lazydog Bold"/>
              </a:rPr>
              <a:t>-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679388"/>
            <a:ext cx="9728563" cy="66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4949"/>
              </a:lnSpc>
              <a:buFont typeface="Arial"/>
              <a:buChar char="•"/>
            </a:pPr>
            <a:r>
              <a:rPr lang="en-US" sz="3299" spc="-26">
                <a:solidFill>
                  <a:srgbClr val="FFF6F9"/>
                </a:solidFill>
                <a:latin typeface="Gaegu Bold"/>
              </a:rPr>
              <a:t> Rangkaian kegiatan Job Fair :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53397" y="2477095"/>
            <a:ext cx="6781205" cy="67812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70830" y="1785579"/>
            <a:ext cx="12146340" cy="66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9"/>
              </a:lnSpc>
            </a:pPr>
            <a:r>
              <a:rPr lang="en-US" sz="3699" spc="110">
                <a:solidFill>
                  <a:srgbClr val="FFFFFF"/>
                </a:solidFill>
                <a:latin typeface="Lazydog Bold"/>
              </a:rPr>
              <a:t>-</a:t>
            </a:r>
            <a:r>
              <a:rPr lang="en-US" sz="3699" spc="110">
                <a:solidFill>
                  <a:srgbClr val="9984B4"/>
                </a:solidFill>
                <a:latin typeface="Lazydog Bold"/>
              </a:rPr>
              <a:t> </a:t>
            </a:r>
            <a:r>
              <a:rPr lang="en-US" sz="3699" spc="110">
                <a:solidFill>
                  <a:srgbClr val="6F69AC"/>
                </a:solidFill>
                <a:latin typeface="Lazydog Bold"/>
              </a:rPr>
              <a:t>DESIGN MERCHANDISE (GANTUNGAN KUNCI) </a:t>
            </a:r>
            <a:r>
              <a:rPr lang="en-US" sz="3699" spc="110">
                <a:solidFill>
                  <a:srgbClr val="FFFFFF"/>
                </a:solidFill>
                <a:latin typeface="Lazydog Bold"/>
              </a:rPr>
              <a:t>- 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72035" y="1963162"/>
            <a:ext cx="4047487" cy="72405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2545" b="2545"/>
          <a:stretch>
            <a:fillRect/>
          </a:stretch>
        </p:blipFill>
        <p:spPr>
          <a:xfrm>
            <a:off x="243769" y="1404936"/>
            <a:ext cx="6225916" cy="83570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259948" y="3284220"/>
            <a:ext cx="5999352" cy="344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spc="1228">
                <a:solidFill>
                  <a:srgbClr val="5A3B66"/>
                </a:solidFill>
                <a:latin typeface="Childos Arabic SemiBold"/>
              </a:rPr>
              <a:t>DESIGN</a:t>
            </a:r>
          </a:p>
          <a:p>
            <a:pPr algn="ctr">
              <a:lnSpc>
                <a:spcPts val="13439"/>
              </a:lnSpc>
            </a:pPr>
            <a:r>
              <a:rPr lang="en-US" sz="9600" spc="1228">
                <a:solidFill>
                  <a:srgbClr val="5A3B66"/>
                </a:solidFill>
                <a:latin typeface="Childos Arabic SemiBold"/>
              </a:rPr>
              <a:t>POSTER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3498254"/>
            <a:ext cx="9476241" cy="344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spc="1228">
                <a:solidFill>
                  <a:srgbClr val="5A3B66"/>
                </a:solidFill>
                <a:latin typeface="Childos Arabic SemiBold"/>
              </a:rPr>
              <a:t>TARGET    PESERTA </a:t>
            </a:r>
          </a:p>
        </p:txBody>
      </p:sp>
      <p:sp>
        <p:nvSpPr>
          <p:cNvPr id="4" name="AutoShape 4"/>
          <p:cNvSpPr/>
          <p:nvPr/>
        </p:nvSpPr>
        <p:spPr>
          <a:xfrm>
            <a:off x="8910655" y="5129212"/>
            <a:ext cx="9377345" cy="0"/>
          </a:xfrm>
          <a:prstGeom prst="line">
            <a:avLst/>
          </a:prstGeom>
          <a:ln w="28575" cap="flat">
            <a:solidFill>
              <a:srgbClr val="FFFAF2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8762990" y="4917638"/>
            <a:ext cx="394573" cy="39457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AF2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812612" y="4967260"/>
            <a:ext cx="295330" cy="295330"/>
            <a:chOff x="0" y="0"/>
            <a:chExt cx="12700000" cy="12700000"/>
          </a:xfrm>
        </p:grpSpPr>
        <p:sp>
          <p:nvSpPr>
            <p:cNvPr id="8" name="Freeform 8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6F69A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3763740" y="4868017"/>
            <a:ext cx="394573" cy="39457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AF2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813361" y="4917638"/>
            <a:ext cx="295330" cy="295330"/>
            <a:chOff x="0" y="0"/>
            <a:chExt cx="12700000" cy="12700000"/>
          </a:xfrm>
        </p:grpSpPr>
        <p:sp>
          <p:nvSpPr>
            <p:cNvPr id="12" name="Freeform 12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6F69A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8812612" y="5466118"/>
            <a:ext cx="3789388" cy="195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21">
                <a:solidFill>
                  <a:srgbClr val="FFF5EF"/>
                </a:solidFill>
                <a:latin typeface="Gaegu Bold"/>
              </a:rPr>
              <a:t>70 peserta mengikuti acara talk show dan workshop Career Fighter Festival per harinya.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13361" y="5466118"/>
            <a:ext cx="3789388" cy="195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21">
                <a:solidFill>
                  <a:srgbClr val="FFF5EF"/>
                </a:solidFill>
                <a:latin typeface="Gaegu Bold"/>
              </a:rPr>
              <a:t>150 peserta mengikuti acara job fair Career Fighter Festival per harinya.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5122" y="1530862"/>
            <a:ext cx="12662967" cy="163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9000" spc="1152">
                <a:solidFill>
                  <a:srgbClr val="5A3B66"/>
                </a:solidFill>
                <a:latin typeface="Childos Arabic SemiBold"/>
              </a:rPr>
              <a:t>PRICE &amp; BUNDLING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3495372"/>
            <a:ext cx="424933" cy="5714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4945417"/>
            <a:ext cx="424933" cy="5714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6347910"/>
            <a:ext cx="424933" cy="57142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53763" y="3338512"/>
            <a:ext cx="588696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-104">
                <a:solidFill>
                  <a:srgbClr val="FFFFFF"/>
                </a:solidFill>
                <a:latin typeface="Gaegu Bold"/>
              </a:rPr>
              <a:t>DAY 1                       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53763" y="4805362"/>
            <a:ext cx="588696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-104">
                <a:solidFill>
                  <a:srgbClr val="FFFFFF"/>
                </a:solidFill>
                <a:latin typeface="Gaegu Bold"/>
              </a:rPr>
              <a:t>DAY 2         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53763" y="6271710"/>
            <a:ext cx="588696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-104">
                <a:solidFill>
                  <a:srgbClr val="FFFFFF"/>
                </a:solidFill>
                <a:latin typeface="Gaegu Bold"/>
              </a:rPr>
              <a:t>DAY 1 &amp; 2        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04702" y="3338512"/>
            <a:ext cx="588696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-104">
                <a:solidFill>
                  <a:srgbClr val="FFFFFF"/>
                </a:solidFill>
                <a:latin typeface="Gaegu Bold"/>
              </a:rPr>
              <a:t>: RP 30,000           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04702" y="4805362"/>
            <a:ext cx="588696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-104">
                <a:solidFill>
                  <a:srgbClr val="FFFFFF"/>
                </a:solidFill>
                <a:latin typeface="Gaegu Bold"/>
              </a:rPr>
              <a:t>: RP 40,000               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04702" y="6271710"/>
            <a:ext cx="588696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-104">
                <a:solidFill>
                  <a:srgbClr val="FFFFFF"/>
                </a:solidFill>
                <a:latin typeface="Gaegu Bold"/>
              </a:rPr>
              <a:t>: RP 50,000                  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43060" y="2372933"/>
            <a:ext cx="13180308" cy="304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19"/>
              </a:lnSpc>
            </a:pPr>
            <a:r>
              <a:rPr lang="en-US" sz="11799" spc="1463">
                <a:solidFill>
                  <a:srgbClr val="5A3B66"/>
                </a:solidFill>
                <a:latin typeface="Childos Arabic SemiBold"/>
              </a:rPr>
              <a:t>CAREER FIGHTER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21693" y="4418916"/>
            <a:ext cx="6623043" cy="210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79"/>
              </a:lnSpc>
            </a:pPr>
            <a:r>
              <a:rPr lang="en-US" sz="10199" spc="1264">
                <a:solidFill>
                  <a:srgbClr val="5A3B66"/>
                </a:solidFill>
                <a:latin typeface="Childos Arabic SemiBold"/>
              </a:rPr>
              <a:t>FESTIVAL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52725" y="6560637"/>
            <a:ext cx="12560978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hildos Arabic"/>
              </a:rPr>
              <a:t>- Achieve and Grow Further - </a:t>
            </a: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51695" y="2728388"/>
            <a:ext cx="6451585" cy="65585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58792" y="2728388"/>
            <a:ext cx="6436388" cy="65775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37746"/>
            <a:ext cx="14178743" cy="158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20"/>
              </a:lnSpc>
            </a:pPr>
            <a:r>
              <a:rPr lang="en-US" sz="8800" spc="1126">
                <a:solidFill>
                  <a:srgbClr val="5A3B66"/>
                </a:solidFill>
                <a:latin typeface="Childos Arabic SemiBold"/>
              </a:rPr>
              <a:t>JAJARAN PANITIA </a:t>
            </a: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823971"/>
            <a:ext cx="8115300" cy="56261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39237" y="2823971"/>
            <a:ext cx="8115300" cy="39284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37746"/>
            <a:ext cx="14178743" cy="158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20"/>
              </a:lnSpc>
            </a:pPr>
            <a:r>
              <a:rPr lang="en-US" sz="8800" spc="1126">
                <a:solidFill>
                  <a:srgbClr val="5A3B66"/>
                </a:solidFill>
                <a:latin typeface="Childos Arabic SemiBold"/>
              </a:rPr>
              <a:t>PERENCANAAN WAKTU </a:t>
            </a:r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50247" y="2817410"/>
            <a:ext cx="14523185" cy="62479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56771"/>
            <a:ext cx="12662967" cy="158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20"/>
              </a:lnSpc>
            </a:pPr>
            <a:r>
              <a:rPr lang="en-US" sz="8800" spc="1126">
                <a:solidFill>
                  <a:srgbClr val="5A3B66"/>
                </a:solidFill>
                <a:latin typeface="Childos Arabic SemiBold"/>
              </a:rPr>
              <a:t>PEMASUKAN </a:t>
            </a:r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3794" y="2643418"/>
            <a:ext cx="12204619" cy="66148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57985"/>
            <a:ext cx="11889685" cy="1485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67"/>
              </a:lnSpc>
            </a:pPr>
            <a:r>
              <a:rPr lang="en-US" sz="8262" spc="1057">
                <a:solidFill>
                  <a:srgbClr val="5A3B66"/>
                </a:solidFill>
                <a:latin typeface="Childos Arabic SemiBold"/>
              </a:rPr>
              <a:t>PENGELUARAN </a:t>
            </a:r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38675" y="3654536"/>
            <a:ext cx="9810649" cy="2635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19"/>
              </a:lnSpc>
            </a:pPr>
            <a:r>
              <a:rPr lang="en-US" sz="11799" spc="1463">
                <a:solidFill>
                  <a:srgbClr val="5A3B66"/>
                </a:solidFill>
                <a:latin typeface="Childos Arabic SemiBold"/>
              </a:rPr>
              <a:t>THANK YOU  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447" y="4475127"/>
            <a:ext cx="13615107" cy="256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DEBF0"/>
                </a:solidFill>
                <a:latin typeface="Childos Arabic Light"/>
              </a:rPr>
              <a:t>Career Fighter Festival adalah program kerja yang diselenggarakan oleh  BEM untuk membekali mahasiswa/i UPH Kampus Medan pengetahuan akan dunia kerja di tengah banyaknya pejuang karier yang juga memperjuangkan pekerjaan yang layak dan sesuai dengan potensi mereka.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86585" y="2050816"/>
            <a:ext cx="10007353" cy="173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spc="1228">
                <a:solidFill>
                  <a:srgbClr val="5A3B66"/>
                </a:solidFill>
                <a:latin typeface="Childos Arabic SemiBold"/>
              </a:rPr>
              <a:t>INTRODUCTION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40323" y="1596083"/>
            <a:ext cx="10007353" cy="173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spc="1228">
                <a:solidFill>
                  <a:srgbClr val="5A3B66"/>
                </a:solidFill>
                <a:latin typeface="Childos Arabic SemiBold"/>
              </a:rPr>
              <a:t>TUJUAN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3726139"/>
            <a:ext cx="424933" cy="5714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5145290"/>
            <a:ext cx="424933" cy="5714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6561827"/>
            <a:ext cx="424933" cy="57142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28013" y="3583264"/>
            <a:ext cx="14248245" cy="129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spc="-27">
                <a:solidFill>
                  <a:srgbClr val="FFF5EF"/>
                </a:solidFill>
                <a:latin typeface="Gaegu Bold"/>
              </a:rPr>
              <a:t>Sebagai suatu wadah untuk memperluaskan wawasan dan pengetahuan para peserta agar mendapat karir yang baik di masa depan.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28013" y="5000625"/>
            <a:ext cx="14248245" cy="129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spc="-27">
                <a:solidFill>
                  <a:srgbClr val="FFF5EF"/>
                </a:solidFill>
                <a:latin typeface="Gaegu Bold"/>
              </a:rPr>
              <a:t>Untuk memudahkan pencari kerja dalam menemukan lowongan pekerjaan yang sesuai dengan kualifikasinya.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8013" y="6418952"/>
            <a:ext cx="14248245" cy="129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spc="-27">
                <a:solidFill>
                  <a:srgbClr val="FFF5EF"/>
                </a:solidFill>
                <a:latin typeface="Gaegu Bold"/>
              </a:rPr>
              <a:t>Untuk menurunkan angka pengangguran yang terjadi dengan cara menyediakan lowongan kerja yang memadai. 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705952473.070695.mp4" descr="705952473.070695.mp4">
            <a:hlinkClick r:id="" action="ppaction://media"/>
            <a:extLst>
              <a:ext uri="{FF2B5EF4-FFF2-40B4-BE49-F238E27FC236}">
                <a16:creationId xmlns:a16="http://schemas.microsoft.com/office/drawing/2014/main" id="{10E5B7A7-76C1-B729-EA0A-FA12D0C38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4157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3726139"/>
            <a:ext cx="424933" cy="5714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5143983"/>
            <a:ext cx="424933" cy="5714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6561827"/>
            <a:ext cx="424933" cy="57142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40323" y="1596083"/>
            <a:ext cx="10007353" cy="173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spc="1228">
                <a:solidFill>
                  <a:srgbClr val="5A3B66"/>
                </a:solidFill>
                <a:latin typeface="Childos Arabic SemiBold"/>
              </a:rPr>
              <a:t>MANFAAT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28013" y="3531462"/>
            <a:ext cx="14248245" cy="129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spc="-27">
                <a:solidFill>
                  <a:srgbClr val="FFF5EF"/>
                </a:solidFill>
                <a:latin typeface="Gaegu Bold"/>
              </a:rPr>
              <a:t>Peserta memiliki pembekalan dan persiapan yang baik dalam mencari pekerjaan.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28013" y="5021708"/>
            <a:ext cx="14248245" cy="67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spc="-27">
                <a:solidFill>
                  <a:srgbClr val="FFF5EF"/>
                </a:solidFill>
                <a:latin typeface="Gaegu Bold"/>
              </a:rPr>
              <a:t>Peserta dapat memilih pekerjaan yang sesuai dengan potensi mereka.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8013" y="6418952"/>
            <a:ext cx="14248245" cy="129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spc="-27">
                <a:solidFill>
                  <a:srgbClr val="FFF5EF"/>
                </a:solidFill>
                <a:latin typeface="Gaegu Bold"/>
              </a:rPr>
              <a:t>Mewadahi peserta dalam membangun dan memperluas relasi dengan berbagai pihak ataupun perusahaan. 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13052" y="1671872"/>
            <a:ext cx="16146248" cy="173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spc="1228">
                <a:solidFill>
                  <a:srgbClr val="5A3B66"/>
                </a:solidFill>
                <a:latin typeface="Childos Arabic SemiBold"/>
              </a:rPr>
              <a:t>INDIKATOR KESUKSESAN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3440425"/>
            <a:ext cx="424933" cy="5714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4715807"/>
            <a:ext cx="424933" cy="5714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5701160"/>
            <a:ext cx="424933" cy="5714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6977436"/>
            <a:ext cx="424933" cy="5714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28013" y="3297550"/>
            <a:ext cx="14248245" cy="129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spc="-27">
                <a:solidFill>
                  <a:srgbClr val="FFF5EF"/>
                </a:solidFill>
                <a:latin typeface="Gaegu Bold"/>
              </a:rPr>
              <a:t>Minimal 70 peserta mengikuti acara talk show dan workshop per harinya. (30%)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8013" y="4614132"/>
            <a:ext cx="14248245" cy="67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spc="-27">
                <a:solidFill>
                  <a:srgbClr val="FFF5EF"/>
                </a:solidFill>
                <a:latin typeface="Gaegu Bold"/>
              </a:rPr>
              <a:t>Minimal 150 peserta mengikuti acara job fair per harinya. (30%)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28013" y="5488361"/>
            <a:ext cx="14248245" cy="129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spc="-27">
                <a:solidFill>
                  <a:srgbClr val="FFF5EF"/>
                </a:solidFill>
                <a:latin typeface="Gaegu Bold"/>
              </a:rPr>
              <a:t>Minimal 70% dari peserta yang mengikuti acara ini memberikan rating 8 dari 10. (20%)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28013" y="6792213"/>
            <a:ext cx="14248245" cy="129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spc="-27">
                <a:solidFill>
                  <a:srgbClr val="FFF5EF"/>
                </a:solidFill>
                <a:latin typeface="Gaegu Bold"/>
              </a:rPr>
              <a:t>Minimal 25 perusahaan mendafatarkan diri pada acara job fair yang akan di adakan selama 2 (dua) hari. (10%)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8280" y="8257991"/>
            <a:ext cx="424933" cy="57142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628013" y="8115116"/>
            <a:ext cx="14248245" cy="129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spc="-27">
                <a:solidFill>
                  <a:srgbClr val="FFF5EF"/>
                </a:solidFill>
                <a:latin typeface="Gaegu Bold"/>
              </a:rPr>
              <a:t>Minimal ada 8 (delapan) sponsor perusahaan pada acara Career Fighter Festival. (10%) </a:t>
            </a: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906730"/>
            <a:ext cx="7819968" cy="173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 spc="1228">
                <a:solidFill>
                  <a:srgbClr val="5A3B66"/>
                </a:solidFill>
                <a:latin typeface="Childos Arabic SemiBold"/>
              </a:rPr>
              <a:t>PROJECT</a:t>
            </a:r>
          </a:p>
        </p:txBody>
      </p:sp>
      <p:sp>
        <p:nvSpPr>
          <p:cNvPr id="4" name="AutoShape 4"/>
          <p:cNvSpPr/>
          <p:nvPr/>
        </p:nvSpPr>
        <p:spPr>
          <a:xfrm>
            <a:off x="2690237" y="4742569"/>
            <a:ext cx="15905236" cy="28575"/>
          </a:xfrm>
          <a:prstGeom prst="line">
            <a:avLst/>
          </a:prstGeom>
          <a:ln w="28575" cap="flat">
            <a:solidFill>
              <a:srgbClr val="FFFAF2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492924" y="4530995"/>
            <a:ext cx="394573" cy="39457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AF2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542546" y="4580617"/>
            <a:ext cx="295330" cy="295330"/>
            <a:chOff x="0" y="0"/>
            <a:chExt cx="12700000" cy="12700000"/>
          </a:xfrm>
        </p:grpSpPr>
        <p:sp>
          <p:nvSpPr>
            <p:cNvPr id="8" name="Freeform 8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9984B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911857" y="4559570"/>
            <a:ext cx="394573" cy="39457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AF2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961478" y="4609192"/>
            <a:ext cx="295330" cy="295330"/>
            <a:chOff x="0" y="0"/>
            <a:chExt cx="12700000" cy="12700000"/>
          </a:xfrm>
        </p:grpSpPr>
        <p:sp>
          <p:nvSpPr>
            <p:cNvPr id="12" name="Freeform 12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9984B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3430880" y="4609192"/>
            <a:ext cx="394573" cy="39457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AF2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480502" y="4637767"/>
            <a:ext cx="295330" cy="295330"/>
            <a:chOff x="0" y="0"/>
            <a:chExt cx="12700000" cy="12700000"/>
          </a:xfrm>
        </p:grpSpPr>
        <p:sp>
          <p:nvSpPr>
            <p:cNvPr id="16" name="Freeform 16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9984B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2690211" y="5105422"/>
            <a:ext cx="3789388" cy="40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spc="77">
                <a:solidFill>
                  <a:srgbClr val="9984B4"/>
                </a:solidFill>
                <a:latin typeface="Lazydog Bold"/>
              </a:rPr>
              <a:t>TALK SHOW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0211" y="6006465"/>
            <a:ext cx="3904457" cy="302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22">
                <a:solidFill>
                  <a:srgbClr val="FFF5EF"/>
                </a:solidFill>
                <a:latin typeface="Gaegu Bold"/>
              </a:rPr>
              <a:t>Dalam kegiatan talk show akan membahas mengenai pengalaman narasumber tentang dunia kerja serta tips &amp; trick wawancara kerja.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09143" y="5105400"/>
            <a:ext cx="3789388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spc="77">
                <a:solidFill>
                  <a:srgbClr val="9984B4"/>
                </a:solidFill>
                <a:latin typeface="Lazydog Bold"/>
              </a:rPr>
              <a:t>WORKSHOP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28167" y="5105400"/>
            <a:ext cx="3789388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spc="77">
                <a:solidFill>
                  <a:srgbClr val="9984B4"/>
                </a:solidFill>
                <a:latin typeface="Lazydog Bold"/>
              </a:rPr>
              <a:t>JOBFAIR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09143" y="6006465"/>
            <a:ext cx="4008780" cy="203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22">
                <a:solidFill>
                  <a:srgbClr val="FFF5EF"/>
                </a:solidFill>
                <a:latin typeface="Gaegu Bold"/>
              </a:rPr>
              <a:t>Dalam kegiatan workshop membahas mengenai cara pembuatan CV dan sharing platform dari narasumber.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28167" y="6006465"/>
            <a:ext cx="3403451" cy="351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22">
                <a:solidFill>
                  <a:srgbClr val="FFF5EF"/>
                </a:solidFill>
                <a:latin typeface="Gaegu Bold"/>
              </a:rPr>
              <a:t>Dalam kegiatan job fair akan dilakukan pameran perusahaan-perusahaan bagi mahasiswa/i dan publik yang ingin mencari lowongan.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90211" y="5543550"/>
            <a:ext cx="2541217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 spc="47">
                <a:solidFill>
                  <a:srgbClr val="FDEBF0"/>
                </a:solidFill>
                <a:latin typeface="Lazydog Bold"/>
              </a:rPr>
              <a:t>- 20 FEBRUARI 2024 -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09143" y="5543550"/>
            <a:ext cx="2541217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 spc="47">
                <a:solidFill>
                  <a:srgbClr val="FDEBF0"/>
                </a:solidFill>
                <a:latin typeface="Lazydog Bold"/>
              </a:rPr>
              <a:t>- 21 FEBRUARI 2024 -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28167" y="5543550"/>
            <a:ext cx="2541217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 spc="47">
                <a:solidFill>
                  <a:srgbClr val="FDEBF0"/>
                </a:solidFill>
                <a:latin typeface="Lazydog Bold"/>
              </a:rPr>
              <a:t>- 1 S.D. 2 APRIL 2024 -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0" t="2516" r="1730" b="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3578583"/>
            <a:ext cx="8024271" cy="18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1239">
                <a:solidFill>
                  <a:srgbClr val="5A3B66"/>
                </a:solidFill>
                <a:latin typeface="Childos Arabic SemiBold"/>
              </a:rPr>
              <a:t>TALK SHOW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0750" y="5444705"/>
            <a:ext cx="5362771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89">
                <a:solidFill>
                  <a:srgbClr val="FFFFFF"/>
                </a:solidFill>
                <a:latin typeface="Lazydog Bold"/>
              </a:rPr>
              <a:t>- MEET THE FUTURE YOU -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56464" y="3474935"/>
            <a:ext cx="9441998" cy="450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Hari, Tanggal : Selasa, 20 Februari 2024</a:t>
            </a: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Waktu : 13.00 - 17.05 WIB</a:t>
            </a: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Tempat : Lippo Plaza Medan (UPH Medan), lt.5 Student Lounge</a:t>
            </a:r>
          </a:p>
          <a:p>
            <a:pPr marL="561341" lvl="1" indent="-280670" algn="just">
              <a:lnSpc>
                <a:spcPts val="3900"/>
              </a:lnSpc>
              <a:buFont typeface="Arial"/>
              <a:buChar char="•"/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Sistem pendaftaran menggunakan google form dimana didalamnya terbagi menjadi pilihan peserta bagi mahasiwa/i dan publik. Bagi mahasiswa/i UPH wajib mengisi NIM, Jurusan, dan Intake.</a:t>
            </a:r>
          </a:p>
          <a:p>
            <a:pPr algn="just">
              <a:lnSpc>
                <a:spcPts val="3900"/>
              </a:lnSpc>
            </a:pPr>
            <a:endParaRPr lang="en-US" sz="2600" spc="-20">
              <a:solidFill>
                <a:srgbClr val="FFF6F9"/>
              </a:solidFill>
              <a:latin typeface="Gaegu Bold"/>
            </a:endParaRPr>
          </a:p>
          <a:p>
            <a:pPr algn="just">
              <a:lnSpc>
                <a:spcPts val="3900"/>
              </a:lnSpc>
            </a:pPr>
            <a:r>
              <a:rPr lang="en-US" sz="2600" spc="-20">
                <a:solidFill>
                  <a:srgbClr val="FFF6F9"/>
                </a:solidFill>
                <a:latin typeface="Gaegu Bold"/>
              </a:rPr>
              <a:t>   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791</Words>
  <Application>Microsoft Macintosh PowerPoint</Application>
  <PresentationFormat>Custom</PresentationFormat>
  <Paragraphs>110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TAN Meringue</vt:lpstr>
      <vt:lpstr>Childos Arabic SemiBold</vt:lpstr>
      <vt:lpstr>Gaegu Bold</vt:lpstr>
      <vt:lpstr>Childos Arabic</vt:lpstr>
      <vt:lpstr>Childos Arabic Light</vt:lpstr>
      <vt:lpstr>Calibri</vt:lpstr>
      <vt:lpstr>Lazydog Bold</vt:lpstr>
      <vt:lpstr>Arial</vt:lpstr>
      <vt:lpstr>Lovelace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Ungu</dc:title>
  <cp:lastModifiedBy>VICKY  DARMANA</cp:lastModifiedBy>
  <cp:revision>2</cp:revision>
  <dcterms:created xsi:type="dcterms:W3CDTF">2006-08-16T00:00:00Z</dcterms:created>
  <dcterms:modified xsi:type="dcterms:W3CDTF">2023-05-17T01:43:34Z</dcterms:modified>
  <dc:identifier>DAFiy0TFlzk</dc:identifier>
</cp:coreProperties>
</file>